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05" autoAdjust="0"/>
    <p:restoredTop sz="94660"/>
  </p:normalViewPr>
  <p:slideViewPr>
    <p:cSldViewPr snapToGrid="0">
      <p:cViewPr varScale="1">
        <p:scale>
          <a:sx n="148" d="100"/>
          <a:sy n="148" d="100"/>
        </p:scale>
        <p:origin x="2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2025/11/6</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2025/11/6</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2025/11/6</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2025/11/6</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2025/11/6</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2025/11/6</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2025/11/6</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2025/11/6</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2025/11/6</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2025/11/6</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2025/11/6</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2025/11/6</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传统水印或指纹依赖于集中式、明显的触发或子图签名。被切碎并混入大量相似来源后，这些特征变成弱信号，难以在整体模型中检测到或与其他来源区分。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基于单一数据集统计特征的方法（例如分布偏差检测）会因多源平均化而失去辨识力。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256199"/>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700720" y="1236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426569" y="3080956"/>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586371"/>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Tree>
    <p:extLst>
      <p:ext uri="{BB962C8B-B14F-4D97-AF65-F5344CB8AC3E}">
        <p14:creationId xmlns:p14="http://schemas.microsoft.com/office/powerpoint/2010/main" val="653618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176677" y="358043"/>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72303" y="652486"/>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1880</TotalTime>
  <Words>3802</Words>
  <Application>Microsoft Macintosh PowerPoint</Application>
  <PresentationFormat>宽屏</PresentationFormat>
  <Paragraphs>321</Paragraphs>
  <Slides>41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41</vt:i4>
      </vt:variant>
    </vt:vector>
  </HeadingPairs>
  <TitlesOfParts>
    <vt:vector size="53" baseType="lpstr">
      <vt:lpstr>等线</vt:lpstr>
      <vt:lpstr>等线 Light</vt:lpstr>
      <vt:lpstr>宋体</vt:lpstr>
      <vt:lpstr>quote-cjk-patch</vt:lpstr>
      <vt:lpstr>SimSong</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570</cp:revision>
  <dcterms:created xsi:type="dcterms:W3CDTF">2025-08-14T07:06:40Z</dcterms:created>
  <dcterms:modified xsi:type="dcterms:W3CDTF">2025-11-06T06:03:42Z</dcterms:modified>
</cp:coreProperties>
</file>